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7" r:id="rId4"/>
    <p:sldId id="259" r:id="rId5"/>
    <p:sldId id="267" r:id="rId6"/>
    <p:sldId id="269" r:id="rId7"/>
    <p:sldId id="260" r:id="rId8"/>
    <p:sldId id="270" r:id="rId9"/>
    <p:sldId id="271" r:id="rId10"/>
    <p:sldId id="261" r:id="rId11"/>
    <p:sldId id="264" r:id="rId12"/>
    <p:sldId id="262" r:id="rId13"/>
    <p:sldId id="263" r:id="rId14"/>
    <p:sldId id="265" r:id="rId15"/>
    <p:sldId id="272" r:id="rId16"/>
    <p:sldId id="266" r:id="rId17"/>
    <p:sldId id="268" r:id="rId18"/>
    <p:sldId id="273" r:id="rId1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711" autoAdjust="0"/>
  </p:normalViewPr>
  <p:slideViewPr>
    <p:cSldViewPr>
      <p:cViewPr varScale="1">
        <p:scale>
          <a:sx n="120" d="100"/>
          <a:sy n="120" d="100"/>
        </p:scale>
        <p:origin x="-13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13920-F7F2-4D01-B4B0-E17798B83B42}" type="datetimeFigureOut">
              <a:rPr lang="de-DE" smtClean="0"/>
              <a:pPr/>
              <a:t>04.04.2010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77898-FF65-4498-9017-0A40F3302B56}" type="slidenum">
              <a:rPr lang="de-CH" smtClean="0"/>
              <a:pPr/>
              <a:t>‹Nr.›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77898-FF65-4498-9017-0A40F3302B56}" type="slidenum">
              <a:rPr lang="de-CH" smtClean="0"/>
              <a:pPr/>
              <a:t>4</a:t>
            </a:fld>
            <a:endParaRPr lang="de-C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BB1FD-CB99-4E5D-90B1-644FCAEB400E}" type="datetimeFigureOut">
              <a:rPr lang="de-DE" smtClean="0"/>
              <a:pPr/>
              <a:t>04.04.2010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4BB9E6-732B-4CF2-95D2-34468E79DB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kzumproduktimshop.com/" TargetMode="External"/><Relationship Id="rId2" Type="http://schemas.openxmlformats.org/officeDocument/2006/relationships/hyperlink" Target="http://www.youtube.com/bl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qPeYKL9gEmo" TargetMode="External"/><Relationship Id="rId7" Type="http://schemas.openxmlformats.org/officeDocument/2006/relationships/hyperlink" Target="http://img32.yfrog.com/i/3nw.mp4/" TargetMode="External"/><Relationship Id="rId2" Type="http://schemas.openxmlformats.org/officeDocument/2006/relationships/hyperlink" Target="http://marcelwidmer.ch/erklaere-twitte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watch?v=Vd88IzybFGc" TargetMode="External"/><Relationship Id="rId5" Type="http://schemas.openxmlformats.org/officeDocument/2006/relationships/hyperlink" Target="http://dworni.ch/post/213901997/1-jahr-twitter" TargetMode="External"/><Relationship Id="rId4" Type="http://schemas.openxmlformats.org/officeDocument/2006/relationships/hyperlink" Target="http://www.youtube.com/watch?v=E47cf_nv6TA&amp;feature=player_embedded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 err="1" smtClean="0"/>
              <a:t>Mikroblogging</a:t>
            </a:r>
            <a:r>
              <a:rPr lang="de-CH" dirty="0" smtClean="0"/>
              <a:t> </a:t>
            </a:r>
            <a:r>
              <a:rPr lang="de-CH" dirty="0" smtClean="0"/>
              <a:t>bzw. </a:t>
            </a:r>
            <a:r>
              <a:rPr lang="de-CH" dirty="0" err="1" smtClean="0"/>
              <a:t>T</a:t>
            </a:r>
            <a:r>
              <a:rPr lang="de-CH" dirty="0" err="1" smtClean="0"/>
              <a:t>witter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 smtClean="0"/>
              <a:t>Wofür kann man </a:t>
            </a:r>
            <a:r>
              <a:rPr lang="de-CH" dirty="0" err="1" smtClean="0"/>
              <a:t>T</a:t>
            </a:r>
            <a:r>
              <a:rPr lang="de-CH" dirty="0" err="1" smtClean="0"/>
              <a:t>witter</a:t>
            </a:r>
            <a:r>
              <a:rPr lang="de-CH" dirty="0" smtClean="0"/>
              <a:t> </a:t>
            </a:r>
            <a:r>
              <a:rPr lang="de-CH" dirty="0" smtClean="0"/>
              <a:t>verwenden?</a:t>
            </a:r>
          </a:p>
          <a:p>
            <a:r>
              <a:rPr lang="de-CH" dirty="0" smtClean="0"/>
              <a:t>Von </a:t>
            </a:r>
            <a:r>
              <a:rPr lang="de-CH" dirty="0" err="1" smtClean="0"/>
              <a:t>indero</a:t>
            </a:r>
            <a:endParaRPr lang="de-CH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Eckdaten von </a:t>
            </a:r>
            <a:r>
              <a:rPr lang="de-CH" dirty="0" err="1" smtClean="0"/>
              <a:t>Twitter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Gegründet von Jack Dorsey, Biz Stone und Evan Williams</a:t>
            </a:r>
            <a:endParaRPr lang="de-CH" dirty="0" smtClean="0"/>
          </a:p>
          <a:p>
            <a:r>
              <a:rPr lang="de-CH" dirty="0" smtClean="0"/>
              <a:t>2006 erfunden</a:t>
            </a:r>
          </a:p>
          <a:p>
            <a:r>
              <a:rPr lang="de-CH" dirty="0" smtClean="0"/>
              <a:t>Ca. 11‘000 </a:t>
            </a:r>
            <a:r>
              <a:rPr lang="de-CH" dirty="0" err="1" smtClean="0"/>
              <a:t>schweizer</a:t>
            </a:r>
            <a:r>
              <a:rPr lang="de-CH" dirty="0" smtClean="0"/>
              <a:t> </a:t>
            </a:r>
            <a:r>
              <a:rPr lang="de-CH" dirty="0" err="1" smtClean="0"/>
              <a:t>Twitterer</a:t>
            </a:r>
            <a:r>
              <a:rPr lang="de-CH" dirty="0" smtClean="0"/>
              <a:t> </a:t>
            </a:r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(</a:t>
            </a:r>
            <a:r>
              <a:rPr lang="de-CH" dirty="0" smtClean="0"/>
              <a:t>Quelle</a:t>
            </a:r>
            <a:r>
              <a:rPr lang="de-CH" dirty="0" smtClean="0"/>
              <a:t>: </a:t>
            </a:r>
            <a:r>
              <a:rPr lang="de-CH" dirty="0" err="1" smtClean="0"/>
              <a:t>twitterland.ch</a:t>
            </a:r>
            <a:r>
              <a:rPr lang="de-CH" dirty="0" smtClean="0"/>
              <a:t>)</a:t>
            </a:r>
          </a:p>
          <a:p>
            <a:endParaRPr lang="de-D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smtClean="0"/>
              <a:t>Wie funktioniert </a:t>
            </a:r>
            <a:r>
              <a:rPr lang="de-CH" dirty="0" err="1" smtClean="0"/>
              <a:t>Twitter</a:t>
            </a:r>
            <a:r>
              <a:rPr lang="de-CH" dirty="0" smtClean="0"/>
              <a:t> bzw. </a:t>
            </a:r>
            <a:r>
              <a:rPr lang="de-CH" dirty="0" err="1" smtClean="0"/>
              <a:t>Milkroblogging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CH" dirty="0" smtClean="0"/>
              <a:t>140 Zeichen</a:t>
            </a:r>
          </a:p>
          <a:p>
            <a:r>
              <a:rPr lang="de-CH" dirty="0" smtClean="0"/>
              <a:t>Statusupdate</a:t>
            </a:r>
          </a:p>
          <a:p>
            <a:r>
              <a:rPr lang="de-CH" dirty="0" smtClean="0"/>
              <a:t>Linktausch</a:t>
            </a:r>
          </a:p>
          <a:p>
            <a:r>
              <a:rPr lang="de-CH" dirty="0" smtClean="0"/>
              <a:t>Virales Marketing</a:t>
            </a:r>
          </a:p>
          <a:p>
            <a:r>
              <a:rPr lang="de-CH" dirty="0" smtClean="0"/>
              <a:t>Sonstiges</a:t>
            </a:r>
          </a:p>
          <a:p>
            <a:r>
              <a:rPr lang="de-CH" dirty="0" smtClean="0"/>
              <a:t>Brainstorming</a:t>
            </a:r>
          </a:p>
          <a:p>
            <a:pPr lvl="1"/>
            <a:r>
              <a:rPr lang="de-CH" dirty="0" smtClean="0"/>
              <a:t>Schnapsidee</a:t>
            </a:r>
            <a:r>
              <a:rPr lang="de-CH" dirty="0" smtClean="0"/>
              <a:t>	</a:t>
            </a:r>
          </a:p>
          <a:p>
            <a:pPr lvl="1"/>
            <a:r>
              <a:rPr lang="de-CH" dirty="0" smtClean="0"/>
              <a:t>Mittmacheffekt</a:t>
            </a:r>
          </a:p>
          <a:p>
            <a:endParaRPr lang="de-CH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Wie </a:t>
            </a:r>
            <a:r>
              <a:rPr lang="de-CH" dirty="0" err="1" smtClean="0"/>
              <a:t>Twittert</a:t>
            </a:r>
            <a:r>
              <a:rPr lang="de-CH" dirty="0" smtClean="0"/>
              <a:t> man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CH" dirty="0" smtClean="0"/>
              <a:t>Ein Update, </a:t>
            </a:r>
            <a:r>
              <a:rPr lang="de-CH" dirty="0" err="1" smtClean="0"/>
              <a:t>Tweet</a:t>
            </a:r>
            <a:r>
              <a:rPr lang="de-CH" dirty="0" smtClean="0"/>
              <a:t> genannt, </a:t>
            </a:r>
            <a:r>
              <a:rPr lang="de-CH" dirty="0" smtClean="0"/>
              <a:t>hat 140 Zeichen.</a:t>
            </a:r>
          </a:p>
          <a:p>
            <a:r>
              <a:rPr lang="de-CH" dirty="0" smtClean="0"/>
              <a:t>Updates kann man abonnieren</a:t>
            </a:r>
          </a:p>
          <a:p>
            <a:r>
              <a:rPr lang="de-CH" dirty="0" smtClean="0"/>
              <a:t>Leute, </a:t>
            </a:r>
            <a:r>
              <a:rPr lang="de-CH" dirty="0" smtClean="0"/>
              <a:t>welche deine Updates abonniert </a:t>
            </a:r>
            <a:r>
              <a:rPr lang="de-CH" dirty="0" smtClean="0"/>
              <a:t>haben, </a:t>
            </a:r>
            <a:r>
              <a:rPr lang="de-CH" dirty="0" smtClean="0"/>
              <a:t>nennt man </a:t>
            </a:r>
            <a:r>
              <a:rPr lang="de-CH" dirty="0" err="1" smtClean="0"/>
              <a:t>Follower</a:t>
            </a:r>
            <a:r>
              <a:rPr lang="de-CH" dirty="0" smtClean="0"/>
              <a:t>.</a:t>
            </a:r>
          </a:p>
          <a:p>
            <a:r>
              <a:rPr lang="de-CH" dirty="0" err="1" smtClean="0"/>
              <a:t>Tweets</a:t>
            </a:r>
            <a:r>
              <a:rPr lang="de-CH" dirty="0" smtClean="0"/>
              <a:t> mit </a:t>
            </a:r>
            <a:r>
              <a:rPr lang="de-CH" dirty="0" smtClean="0"/>
              <a:t>@Username </a:t>
            </a:r>
            <a:r>
              <a:rPr lang="de-CH" dirty="0" smtClean="0"/>
              <a:t>vorangestellt sind </a:t>
            </a:r>
            <a:r>
              <a:rPr lang="de-CH" dirty="0" err="1" smtClean="0"/>
              <a:t>R</a:t>
            </a:r>
            <a:r>
              <a:rPr lang="de-CH" dirty="0" err="1" smtClean="0"/>
              <a:t>eplies</a:t>
            </a:r>
            <a:endParaRPr lang="de-CH" dirty="0" smtClean="0"/>
          </a:p>
          <a:p>
            <a:r>
              <a:rPr lang="de-CH" dirty="0" err="1" smtClean="0"/>
              <a:t>Replies</a:t>
            </a:r>
            <a:r>
              <a:rPr lang="de-CH" dirty="0" smtClean="0"/>
              <a:t> </a:t>
            </a:r>
            <a:r>
              <a:rPr lang="de-CH" dirty="0" smtClean="0"/>
              <a:t>von allen lesbar</a:t>
            </a:r>
          </a:p>
          <a:p>
            <a:r>
              <a:rPr lang="de-CH" dirty="0" smtClean="0"/>
              <a:t>Private Messages heissen </a:t>
            </a:r>
            <a:r>
              <a:rPr lang="de-CH" dirty="0" err="1" smtClean="0"/>
              <a:t>Direct</a:t>
            </a:r>
            <a:r>
              <a:rPr lang="de-CH" dirty="0" smtClean="0"/>
              <a:t> </a:t>
            </a:r>
            <a:r>
              <a:rPr lang="de-CH" dirty="0" err="1" smtClean="0"/>
              <a:t>Messages</a:t>
            </a:r>
            <a:r>
              <a:rPr lang="de-CH" dirty="0" smtClean="0"/>
              <a:t>.</a:t>
            </a:r>
          </a:p>
          <a:p>
            <a:r>
              <a:rPr lang="de-CH" dirty="0" err="1" smtClean="0"/>
              <a:t>ReTweet</a:t>
            </a:r>
            <a:r>
              <a:rPr lang="de-CH" dirty="0" smtClean="0"/>
              <a:t> sind </a:t>
            </a:r>
            <a:r>
              <a:rPr lang="de-CH" dirty="0" err="1" smtClean="0"/>
              <a:t>Tweets</a:t>
            </a:r>
            <a:r>
              <a:rPr lang="de-CH" dirty="0" smtClean="0"/>
              <a:t> zitieren mit nennen des Urhebers</a:t>
            </a:r>
          </a:p>
          <a:p>
            <a:r>
              <a:rPr lang="de-CH" dirty="0" smtClean="0"/>
              <a:t> RT </a:t>
            </a:r>
            <a:r>
              <a:rPr lang="de-CH" dirty="0" smtClean="0"/>
              <a:t>@</a:t>
            </a:r>
            <a:r>
              <a:rPr lang="de-CH" dirty="0" err="1" smtClean="0"/>
              <a:t>O</a:t>
            </a:r>
            <a:r>
              <a:rPr lang="de-CH" dirty="0" err="1" smtClean="0"/>
              <a:t>riginaltweeter</a:t>
            </a:r>
            <a:r>
              <a:rPr lang="de-CH" dirty="0" smtClean="0"/>
              <a:t>. </a:t>
            </a:r>
            <a:r>
              <a:rPr lang="de-CH" dirty="0" err="1" smtClean="0"/>
              <a:t>Twitter</a:t>
            </a:r>
            <a:r>
              <a:rPr lang="de-CH" dirty="0" smtClean="0"/>
              <a:t> </a:t>
            </a:r>
            <a:r>
              <a:rPr lang="de-CH" dirty="0" smtClean="0"/>
              <a:t>ist </a:t>
            </a:r>
            <a:r>
              <a:rPr lang="de-CH" dirty="0" smtClean="0"/>
              <a:t>cool</a:t>
            </a:r>
            <a:endParaRPr lang="de-D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Wie </a:t>
            </a:r>
            <a:r>
              <a:rPr lang="de-CH" dirty="0" err="1" smtClean="0"/>
              <a:t>twittert</a:t>
            </a:r>
            <a:r>
              <a:rPr lang="de-CH" dirty="0" smtClean="0"/>
              <a:t> man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Themen bezogene </a:t>
            </a:r>
            <a:r>
              <a:rPr lang="de-CH" dirty="0" err="1" smtClean="0"/>
              <a:t>Tweets</a:t>
            </a:r>
            <a:r>
              <a:rPr lang="de-CH" dirty="0" smtClean="0"/>
              <a:t> werden </a:t>
            </a:r>
            <a:r>
              <a:rPr lang="de-CH" dirty="0" err="1" smtClean="0"/>
              <a:t>vertaggt</a:t>
            </a:r>
            <a:r>
              <a:rPr lang="de-CH" dirty="0" smtClean="0"/>
              <a:t>, mit </a:t>
            </a:r>
            <a:r>
              <a:rPr lang="de-CH" dirty="0" err="1" smtClean="0"/>
              <a:t>Hashtags</a:t>
            </a:r>
            <a:endParaRPr lang="de-CH" dirty="0" smtClean="0"/>
          </a:p>
          <a:p>
            <a:r>
              <a:rPr lang="de-CH" dirty="0" smtClean="0"/>
              <a:t>#Thema </a:t>
            </a:r>
            <a:r>
              <a:rPr lang="de-CH" dirty="0" err="1" smtClean="0"/>
              <a:t>z.B</a:t>
            </a:r>
            <a:r>
              <a:rPr lang="de-CH" dirty="0" smtClean="0"/>
              <a:t> </a:t>
            </a:r>
            <a:r>
              <a:rPr lang="de-CH" dirty="0" smtClean="0"/>
              <a:t>#</a:t>
            </a:r>
            <a:r>
              <a:rPr lang="de-CH" dirty="0" smtClean="0"/>
              <a:t>S</a:t>
            </a:r>
            <a:r>
              <a:rPr lang="de-CH" dirty="0" smtClean="0"/>
              <a:t>onnenuntergang #</a:t>
            </a:r>
            <a:r>
              <a:rPr lang="de-CH" dirty="0" smtClean="0"/>
              <a:t>F</a:t>
            </a:r>
            <a:r>
              <a:rPr lang="de-CH" dirty="0" smtClean="0"/>
              <a:t>oto</a:t>
            </a:r>
            <a:endParaRPr lang="de-CH" dirty="0" smtClean="0"/>
          </a:p>
          <a:p>
            <a:r>
              <a:rPr lang="de-CH" dirty="0" smtClean="0"/>
              <a:t>Für Kontext</a:t>
            </a:r>
            <a:endParaRPr lang="de-CH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Was </a:t>
            </a:r>
            <a:r>
              <a:rPr lang="de-CH" dirty="0" err="1" smtClean="0"/>
              <a:t>twittert</a:t>
            </a:r>
            <a:r>
              <a:rPr lang="de-CH" dirty="0" smtClean="0"/>
              <a:t> </a:t>
            </a:r>
            <a:r>
              <a:rPr lang="de-CH" dirty="0" smtClean="0"/>
              <a:t>man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Cooles Video </a:t>
            </a:r>
            <a:r>
              <a:rPr lang="de-CH" dirty="0" err="1" smtClean="0">
                <a:hlinkClick r:id="rId2"/>
              </a:rPr>
              <a:t>www.youtube.com/bla</a:t>
            </a:r>
            <a:endParaRPr lang="de-CH" dirty="0" smtClean="0"/>
          </a:p>
          <a:p>
            <a:r>
              <a:rPr lang="de-CH" dirty="0" smtClean="0"/>
              <a:t>Schönes #Wetter heute</a:t>
            </a:r>
          </a:p>
          <a:p>
            <a:r>
              <a:rPr lang="de-CH" dirty="0" smtClean="0"/>
              <a:t>8ung #Unfall auf #A1</a:t>
            </a:r>
          </a:p>
          <a:p>
            <a:r>
              <a:rPr lang="de-CH" dirty="0" smtClean="0"/>
              <a:t>Mein neuer Blogpost</a:t>
            </a:r>
          </a:p>
          <a:p>
            <a:r>
              <a:rPr lang="de-CH" dirty="0" smtClean="0"/>
              <a:t>Neuer Flachbildfernseher </a:t>
            </a:r>
            <a:r>
              <a:rPr lang="de-CH" dirty="0" err="1" smtClean="0"/>
              <a:t>Bla</a:t>
            </a:r>
            <a:r>
              <a:rPr lang="de-CH" dirty="0" smtClean="0"/>
              <a:t> 8034 ins Sortiment aufgenommen. </a:t>
            </a:r>
            <a:r>
              <a:rPr lang="de-CH" dirty="0" err="1" smtClean="0">
                <a:hlinkClick r:id="rId3"/>
              </a:rPr>
              <a:t>www.linkzumproduktimshop.com</a:t>
            </a:r>
            <a:r>
              <a:rPr lang="de-CH" dirty="0" smtClean="0"/>
              <a:t> </a:t>
            </a:r>
            <a:endParaRPr lang="de-CH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Wo </a:t>
            </a:r>
            <a:r>
              <a:rPr lang="de-CH" dirty="0" err="1" smtClean="0"/>
              <a:t>twittert</a:t>
            </a:r>
            <a:r>
              <a:rPr lang="de-CH" dirty="0" smtClean="0"/>
              <a:t> </a:t>
            </a:r>
            <a:r>
              <a:rPr lang="de-CH" dirty="0" smtClean="0"/>
              <a:t>man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 smtClean="0"/>
              <a:t>Tweets</a:t>
            </a:r>
            <a:r>
              <a:rPr lang="de-CH" dirty="0" smtClean="0"/>
              <a:t> werden über Website oder Client abgesetzt und gelesen.</a:t>
            </a:r>
          </a:p>
          <a:p>
            <a:r>
              <a:rPr lang="de-CH" dirty="0" err="1" smtClean="0"/>
              <a:t>Twitterclient</a:t>
            </a:r>
            <a:r>
              <a:rPr lang="de-CH" dirty="0" smtClean="0"/>
              <a:t> für: PC, Mac, Linux, Browserintegration, </a:t>
            </a:r>
            <a:r>
              <a:rPr lang="de-CH" dirty="0" err="1" smtClean="0"/>
              <a:t>iPhone</a:t>
            </a:r>
            <a:r>
              <a:rPr lang="de-CH" dirty="0" smtClean="0"/>
              <a:t>, </a:t>
            </a:r>
            <a:r>
              <a:rPr lang="de-CH" dirty="0" err="1" smtClean="0"/>
              <a:t>Android</a:t>
            </a:r>
            <a:r>
              <a:rPr lang="de-CH" dirty="0" smtClean="0"/>
              <a:t>, </a:t>
            </a:r>
            <a:r>
              <a:rPr lang="de-CH" dirty="0" err="1" smtClean="0"/>
              <a:t>Symbian</a:t>
            </a:r>
            <a:r>
              <a:rPr lang="de-CH" dirty="0" smtClean="0"/>
              <a:t>, </a:t>
            </a:r>
            <a:r>
              <a:rPr lang="de-CH" dirty="0" err="1" smtClean="0"/>
              <a:t>Xbox</a:t>
            </a:r>
            <a:r>
              <a:rPr lang="de-CH" dirty="0" smtClean="0"/>
              <a:t>, </a:t>
            </a:r>
            <a:r>
              <a:rPr lang="de-CH" dirty="0" err="1" smtClean="0"/>
              <a:t>Facebook</a:t>
            </a:r>
            <a:endParaRPr lang="de-CH" dirty="0" smtClean="0"/>
          </a:p>
          <a:p>
            <a:r>
              <a:rPr lang="de-CH" dirty="0" err="1" smtClean="0"/>
              <a:t>Thirdparty</a:t>
            </a:r>
            <a:r>
              <a:rPr lang="de-CH" dirty="0" smtClean="0"/>
              <a:t>: </a:t>
            </a:r>
            <a:r>
              <a:rPr lang="de-CH" dirty="0" err="1" smtClean="0"/>
              <a:t>Twitpic</a:t>
            </a:r>
            <a:r>
              <a:rPr lang="de-CH" dirty="0" smtClean="0"/>
              <a:t> (Bilder), </a:t>
            </a:r>
            <a:r>
              <a:rPr lang="de-CH" dirty="0" err="1" smtClean="0"/>
              <a:t>Twitvid</a:t>
            </a:r>
            <a:r>
              <a:rPr lang="de-CH" dirty="0" smtClean="0"/>
              <a:t> (Video), </a:t>
            </a:r>
            <a:r>
              <a:rPr lang="de-CH" dirty="0" err="1" smtClean="0"/>
              <a:t>blip.fm</a:t>
            </a:r>
            <a:r>
              <a:rPr lang="de-CH" dirty="0" smtClean="0"/>
              <a:t> (Musik), Blog (neuer Blogpost).</a:t>
            </a:r>
            <a:endParaRPr lang="de-D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Wo </a:t>
            </a:r>
            <a:r>
              <a:rPr lang="de-CH" dirty="0" err="1" smtClean="0"/>
              <a:t>Twittert</a:t>
            </a:r>
            <a:r>
              <a:rPr lang="de-CH" dirty="0" smtClean="0"/>
              <a:t> man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1026" name="Picture 2" descr="D:\Eigene Dateien\Dokumente\My Dropbox\Unbenannt-1.png"/>
          <p:cNvPicPr>
            <a:picLocks noChangeAspect="1" noChangeArrowheads="1"/>
          </p:cNvPicPr>
          <p:nvPr/>
        </p:nvPicPr>
        <p:blipFill>
          <a:blip r:embed="rId2" cstate="print"/>
          <a:srcRect l="30469" t="4527" r="22656" b="91700"/>
          <a:stretch>
            <a:fillRect/>
          </a:stretch>
        </p:blipFill>
        <p:spPr bwMode="auto">
          <a:xfrm>
            <a:off x="785786" y="1643050"/>
            <a:ext cx="8001056" cy="500066"/>
          </a:xfrm>
          <a:prstGeom prst="rect">
            <a:avLst/>
          </a:prstGeom>
          <a:noFill/>
        </p:spPr>
      </p:pic>
      <p:pic>
        <p:nvPicPr>
          <p:cNvPr id="1028" name="Picture 4" descr="D:\Eigene Dateien\Dokumente\My Dropbox\Unbenannt-1.png"/>
          <p:cNvPicPr>
            <a:picLocks noChangeAspect="1" noChangeArrowheads="1"/>
          </p:cNvPicPr>
          <p:nvPr/>
        </p:nvPicPr>
        <p:blipFill>
          <a:blip r:embed="rId3" cstate="print"/>
          <a:srcRect l="19336" t="18863" r="20898" b="13229"/>
          <a:stretch>
            <a:fillRect/>
          </a:stretch>
        </p:blipFill>
        <p:spPr bwMode="auto">
          <a:xfrm>
            <a:off x="1071538" y="0"/>
            <a:ext cx="7286676" cy="6429396"/>
          </a:xfrm>
          <a:prstGeom prst="rect">
            <a:avLst/>
          </a:prstGeom>
          <a:noFill/>
        </p:spPr>
      </p:pic>
      <p:pic>
        <p:nvPicPr>
          <p:cNvPr id="1029" name="Picture 5" descr="D:\Eigene Dateien\Dokumente\My Dropbox\Unbenannt-1.png"/>
          <p:cNvPicPr>
            <a:picLocks noChangeAspect="1" noChangeArrowheads="1"/>
          </p:cNvPicPr>
          <p:nvPr/>
        </p:nvPicPr>
        <p:blipFill>
          <a:blip r:embed="rId3" cstate="print"/>
          <a:srcRect l="19453" t="19618" r="36601" b="59255"/>
          <a:stretch>
            <a:fillRect/>
          </a:stretch>
        </p:blipFill>
        <p:spPr bwMode="auto">
          <a:xfrm>
            <a:off x="285720" y="928670"/>
            <a:ext cx="8228127" cy="3071834"/>
          </a:xfrm>
          <a:prstGeom prst="rect">
            <a:avLst/>
          </a:prstGeom>
          <a:noFill/>
        </p:spPr>
      </p:pic>
      <p:pic>
        <p:nvPicPr>
          <p:cNvPr id="1030" name="Picture 6" descr="D:\Eigene Dateien\Dokumente\My Dropbox\Unbenannt-1.png"/>
          <p:cNvPicPr>
            <a:picLocks noChangeAspect="1" noChangeArrowheads="1"/>
          </p:cNvPicPr>
          <p:nvPr/>
        </p:nvPicPr>
        <p:blipFill>
          <a:blip r:embed="rId3" cstate="print"/>
          <a:srcRect l="19570" t="40292" r="36484" b="3118"/>
          <a:stretch>
            <a:fillRect/>
          </a:stretch>
        </p:blipFill>
        <p:spPr bwMode="auto">
          <a:xfrm>
            <a:off x="1500166" y="500042"/>
            <a:ext cx="5357850" cy="5357850"/>
          </a:xfrm>
          <a:prstGeom prst="rect">
            <a:avLst/>
          </a:prstGeom>
          <a:noFill/>
        </p:spPr>
      </p:pic>
      <p:pic>
        <p:nvPicPr>
          <p:cNvPr id="1031" name="Picture 7" descr="D:\Eigene Dateien\Dokumente\My Dropbox\Unbenannt-1.png"/>
          <p:cNvPicPr>
            <a:picLocks noChangeAspect="1" noChangeArrowheads="1"/>
          </p:cNvPicPr>
          <p:nvPr/>
        </p:nvPicPr>
        <p:blipFill>
          <a:blip r:embed="rId3" cstate="print"/>
          <a:srcRect l="63568" t="25654" r="20612" b="2665"/>
          <a:stretch>
            <a:fillRect/>
          </a:stretch>
        </p:blipFill>
        <p:spPr bwMode="auto">
          <a:xfrm>
            <a:off x="3786182" y="71390"/>
            <a:ext cx="1928826" cy="678661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Wo </a:t>
            </a:r>
            <a:r>
              <a:rPr lang="de-CH" dirty="0" err="1" smtClean="0"/>
              <a:t>Twitter</a:t>
            </a:r>
            <a:r>
              <a:rPr lang="de-CH" dirty="0" smtClean="0"/>
              <a:t> man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CH" dirty="0"/>
          </a:p>
        </p:txBody>
      </p:sp>
      <p:pic>
        <p:nvPicPr>
          <p:cNvPr id="2051" name="Picture 3" descr="D:\Eigene Dateien\Dokumente\My Dropbox\Unbenannt-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2" y="-24"/>
            <a:ext cx="8929718" cy="6910399"/>
          </a:xfrm>
          <a:prstGeom prst="rect">
            <a:avLst/>
          </a:prstGeom>
          <a:noFill/>
        </p:spPr>
      </p:pic>
      <p:pic>
        <p:nvPicPr>
          <p:cNvPr id="2052" name="Picture 4" descr="D:\Eigene Dateien\Dokumente\My Dropbox\Unbenannt-1.png"/>
          <p:cNvPicPr>
            <a:picLocks noChangeAspect="1" noChangeArrowheads="1"/>
          </p:cNvPicPr>
          <p:nvPr/>
        </p:nvPicPr>
        <p:blipFill>
          <a:blip r:embed="rId3" cstate="print"/>
          <a:srcRect l="19004" t="17798" r="20529" b="3213"/>
          <a:stretch>
            <a:fillRect/>
          </a:stretch>
        </p:blipFill>
        <p:spPr bwMode="auto">
          <a:xfrm>
            <a:off x="4929190" y="2488368"/>
            <a:ext cx="3462410" cy="3512400"/>
          </a:xfrm>
          <a:prstGeom prst="rect">
            <a:avLst/>
          </a:prstGeom>
          <a:noFill/>
        </p:spPr>
      </p:pic>
      <p:cxnSp>
        <p:nvCxnSpPr>
          <p:cNvPr id="9" name="Gerade Verbindung mit Pfeil 8"/>
          <p:cNvCxnSpPr/>
          <p:nvPr/>
        </p:nvCxnSpPr>
        <p:spPr>
          <a:xfrm rot="16200000" flipV="1">
            <a:off x="4321967" y="1607331"/>
            <a:ext cx="2286016" cy="78581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5000628" y="3571876"/>
            <a:ext cx="2286016" cy="24288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2" name="Gerade Verbindung mit Pfeil 11"/>
          <p:cNvCxnSpPr>
            <a:stCxn id="10" idx="1"/>
          </p:cNvCxnSpPr>
          <p:nvPr/>
        </p:nvCxnSpPr>
        <p:spPr>
          <a:xfrm rot="10800000">
            <a:off x="2428860" y="2857496"/>
            <a:ext cx="2571768" cy="192882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/>
        </p:nvSpPr>
        <p:spPr>
          <a:xfrm>
            <a:off x="285720" y="1142984"/>
            <a:ext cx="2143140" cy="53578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Wer </a:t>
            </a:r>
            <a:r>
              <a:rPr lang="de-CH" dirty="0" smtClean="0"/>
              <a:t>v</a:t>
            </a:r>
            <a:r>
              <a:rPr lang="de-CH" dirty="0" smtClean="0"/>
              <a:t>erwendet </a:t>
            </a:r>
            <a:r>
              <a:rPr lang="de-CH" dirty="0" err="1" smtClean="0"/>
              <a:t>Twitter</a:t>
            </a:r>
            <a:r>
              <a:rPr lang="de-CH" dirty="0" smtClean="0"/>
              <a:t> und </a:t>
            </a:r>
            <a:r>
              <a:rPr lang="de-CH" dirty="0" smtClean="0"/>
              <a:t>wie?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Privatpersonen</a:t>
            </a:r>
          </a:p>
          <a:p>
            <a:r>
              <a:rPr lang="de-CH" dirty="0" smtClean="0"/>
              <a:t>Firmen</a:t>
            </a:r>
          </a:p>
          <a:p>
            <a:pPr lvl="1"/>
            <a:r>
              <a:rPr lang="de-CH" dirty="0" smtClean="0"/>
              <a:t>Newsportale</a:t>
            </a:r>
          </a:p>
          <a:p>
            <a:pPr lvl="1"/>
            <a:r>
              <a:rPr lang="de-CH" dirty="0" smtClean="0"/>
              <a:t>Onlineshops</a:t>
            </a:r>
          </a:p>
          <a:p>
            <a:r>
              <a:rPr lang="de-CH" dirty="0" smtClean="0"/>
              <a:t>Leute, </a:t>
            </a:r>
            <a:r>
              <a:rPr lang="de-CH" dirty="0" smtClean="0"/>
              <a:t>welche beidem angehören.</a:t>
            </a:r>
            <a:endParaRPr lang="de-DE" dirty="0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Videos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Ich habe </a:t>
            </a:r>
            <a:r>
              <a:rPr lang="de-DE" dirty="0" smtClean="0"/>
              <a:t>meine </a:t>
            </a:r>
            <a:r>
              <a:rPr lang="de-DE" dirty="0" err="1" smtClean="0"/>
              <a:t>Follower</a:t>
            </a:r>
            <a:r>
              <a:rPr lang="de-DE" dirty="0" smtClean="0"/>
              <a:t> aufgerufen, </a:t>
            </a:r>
            <a:r>
              <a:rPr lang="de-DE" dirty="0" smtClean="0"/>
              <a:t>Videos </a:t>
            </a:r>
            <a:r>
              <a:rPr lang="de-DE" dirty="0" smtClean="0"/>
              <a:t>zu </a:t>
            </a:r>
            <a:r>
              <a:rPr lang="de-DE" dirty="0" smtClean="0"/>
              <a:t>machen</a:t>
            </a:r>
            <a:endParaRPr lang="de-DE" dirty="0" smtClean="0"/>
          </a:p>
          <a:p>
            <a:r>
              <a:rPr lang="de-DE" dirty="0" smtClean="0"/>
              <a:t>Mein </a:t>
            </a:r>
            <a:r>
              <a:rPr lang="de-DE" dirty="0" err="1" smtClean="0"/>
              <a:t>Twichtel</a:t>
            </a:r>
            <a:r>
              <a:rPr lang="de-DE" dirty="0" smtClean="0"/>
              <a:t> hat sie neu angespornt.</a:t>
            </a:r>
          </a:p>
          <a:p>
            <a:r>
              <a:rPr lang="de-DE" dirty="0" smtClean="0">
                <a:hlinkClick r:id="rId2"/>
              </a:rPr>
              <a:t>http://marcelwidmer.ch/erklaere-twitter</a:t>
            </a:r>
            <a:r>
              <a:rPr lang="de-DE" dirty="0" smtClean="0"/>
              <a:t> </a:t>
            </a:r>
          </a:p>
          <a:p>
            <a:r>
              <a:rPr lang="de-DE" dirty="0" smtClean="0">
                <a:hlinkClick r:id="rId3"/>
              </a:rPr>
              <a:t>http://www.youtube.com/watch?v=qPeYKL9gEmo</a:t>
            </a:r>
            <a:r>
              <a:rPr lang="de-DE" dirty="0" smtClean="0"/>
              <a:t> </a:t>
            </a:r>
          </a:p>
          <a:p>
            <a:r>
              <a:rPr lang="de-DE" dirty="0" smtClean="0">
                <a:hlinkClick r:id="rId4"/>
              </a:rPr>
              <a:t>http://www.youtube.com/watch?v=E47cf_nv6TA&amp;feature=player_embedded</a:t>
            </a:r>
            <a:endParaRPr lang="de-DE" dirty="0" smtClean="0"/>
          </a:p>
          <a:p>
            <a:r>
              <a:rPr lang="de-DE" dirty="0" smtClean="0">
                <a:hlinkClick r:id="rId5"/>
              </a:rPr>
              <a:t>http://dworni.ch/post/213901997/1-jahr-twitter</a:t>
            </a:r>
            <a:endParaRPr lang="de-DE" dirty="0" smtClean="0"/>
          </a:p>
          <a:p>
            <a:r>
              <a:rPr lang="de-DE" dirty="0" smtClean="0">
                <a:hlinkClick r:id="rId6"/>
              </a:rPr>
              <a:t>http://www.youtube.com/watch?v=Vd88IzybFGc</a:t>
            </a:r>
            <a:r>
              <a:rPr lang="de-DE" dirty="0" smtClean="0"/>
              <a:t> </a:t>
            </a:r>
          </a:p>
          <a:p>
            <a:r>
              <a:rPr lang="de-DE" dirty="0" smtClean="0">
                <a:hlinkClick r:id="rId7"/>
              </a:rPr>
              <a:t>http://img32.yfrog.com/i/3nw.mp4/</a:t>
            </a:r>
            <a:r>
              <a:rPr lang="de-DE" dirty="0" smtClean="0"/>
              <a:t>  </a:t>
            </a:r>
            <a:endParaRPr lang="de-D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Wie kann man </a:t>
            </a:r>
            <a:r>
              <a:rPr lang="de-CH" dirty="0" err="1" smtClean="0"/>
              <a:t>Twitter</a:t>
            </a:r>
            <a:r>
              <a:rPr lang="de-CH" dirty="0" smtClean="0"/>
              <a:t> </a:t>
            </a:r>
            <a:r>
              <a:rPr lang="de-CH" dirty="0" smtClean="0"/>
              <a:t>verwenden?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CH" dirty="0" smtClean="0"/>
              <a:t>Für Marketing:</a:t>
            </a:r>
          </a:p>
          <a:p>
            <a:r>
              <a:rPr lang="de-CH" dirty="0" smtClean="0"/>
              <a:t>Dienstleistungen</a:t>
            </a:r>
          </a:p>
          <a:p>
            <a:pPr lvl="1"/>
            <a:r>
              <a:rPr lang="de-CH" dirty="0" smtClean="0"/>
              <a:t>Zug XYZ hat 20 min Verspätung</a:t>
            </a:r>
          </a:p>
          <a:p>
            <a:r>
              <a:rPr lang="de-CH" dirty="0" smtClean="0"/>
              <a:t>Kundenjagd</a:t>
            </a:r>
            <a:endParaRPr lang="de-CH" dirty="0" smtClean="0"/>
          </a:p>
          <a:p>
            <a:pPr lvl="1"/>
            <a:r>
              <a:rPr lang="de-CH" dirty="0" smtClean="0"/>
              <a:t>Wenn ihr RT bekommt ihr XY</a:t>
            </a:r>
          </a:p>
          <a:p>
            <a:r>
              <a:rPr lang="de-CH" dirty="0" smtClean="0"/>
              <a:t>Anlaufstelle für Kunden/Kundenpflege</a:t>
            </a:r>
          </a:p>
          <a:p>
            <a:pPr lvl="1"/>
            <a:r>
              <a:rPr lang="de-DE" dirty="0" smtClean="0"/>
              <a:t>Beim bestellen Code XYZ eingeben </a:t>
            </a:r>
            <a:r>
              <a:rPr lang="de-DE" dirty="0" smtClean="0"/>
              <a:t>um Produkt X </a:t>
            </a:r>
            <a:r>
              <a:rPr lang="de-DE" dirty="0" smtClean="0"/>
              <a:t>10% günstiger </a:t>
            </a:r>
            <a:r>
              <a:rPr lang="de-DE" dirty="0" smtClean="0"/>
              <a:t>zu bekommen.</a:t>
            </a:r>
            <a:endParaRPr lang="de-DE" dirty="0" smtClean="0"/>
          </a:p>
          <a:p>
            <a:r>
              <a:rPr lang="de-DE" dirty="0" smtClean="0"/>
              <a:t>News:</a:t>
            </a:r>
          </a:p>
          <a:p>
            <a:pPr lvl="1"/>
            <a:r>
              <a:rPr lang="de-DE" dirty="0" smtClean="0"/>
              <a:t>Als </a:t>
            </a:r>
            <a:r>
              <a:rPr lang="de-DE" dirty="0" smtClean="0"/>
              <a:t>Newsreader (Alternative </a:t>
            </a:r>
            <a:r>
              <a:rPr lang="de-DE" dirty="0" smtClean="0"/>
              <a:t>zu RSS)</a:t>
            </a:r>
          </a:p>
          <a:p>
            <a:pPr lvl="1"/>
            <a:r>
              <a:rPr lang="de-DE" dirty="0" err="1" smtClean="0"/>
              <a:t>Breaking</a:t>
            </a:r>
            <a:r>
              <a:rPr lang="de-DE" dirty="0" smtClean="0"/>
              <a:t> News</a:t>
            </a:r>
            <a:endParaRPr lang="de-D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Beispiele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Onlineshops: </a:t>
            </a:r>
            <a:r>
              <a:rPr lang="de-CH" dirty="0" smtClean="0"/>
              <a:t>Kundenpflege, Kundeninformation. Interaktion mit dem Kunden.</a:t>
            </a:r>
          </a:p>
          <a:p>
            <a:r>
              <a:rPr lang="de-DE" dirty="0" err="1" smtClean="0"/>
              <a:t>RailService</a:t>
            </a:r>
            <a:r>
              <a:rPr lang="de-DE" dirty="0" smtClean="0"/>
              <a:t>: Inoffizielle </a:t>
            </a:r>
            <a:r>
              <a:rPr lang="de-DE" dirty="0" smtClean="0"/>
              <a:t>Kundeninformation der SBB.</a:t>
            </a:r>
            <a:endParaRPr lang="de-DE" dirty="0" smtClean="0"/>
          </a:p>
          <a:p>
            <a:r>
              <a:rPr lang="de-DE" dirty="0" err="1" smtClean="0"/>
              <a:t>SBBPlugnCharge</a:t>
            </a:r>
            <a:r>
              <a:rPr lang="de-DE" dirty="0" smtClean="0"/>
              <a:t>: Wo hat es Strom im </a:t>
            </a:r>
            <a:r>
              <a:rPr lang="de-DE" dirty="0" smtClean="0"/>
              <a:t>Zug?</a:t>
            </a:r>
            <a:endParaRPr lang="de-DE" dirty="0"/>
          </a:p>
        </p:txBody>
      </p:sp>
      <p:pic>
        <p:nvPicPr>
          <p:cNvPr id="3074" name="Picture 2" descr="D:\Eigene Dateien\Dokumente\My Dropbox\Unbenannt-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072074"/>
            <a:ext cx="6907213" cy="11557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Beispiele für Events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 smtClean="0"/>
              <a:t>Twitterer</a:t>
            </a:r>
            <a:r>
              <a:rPr lang="de-CH" dirty="0" smtClean="0"/>
              <a:t> treffen sich auch offline zu Events.</a:t>
            </a:r>
          </a:p>
          <a:p>
            <a:r>
              <a:rPr lang="de-CH" dirty="0" smtClean="0"/>
              <a:t>SSLPT: Schweizer </a:t>
            </a:r>
            <a:r>
              <a:rPr lang="de-CH" dirty="0" err="1" smtClean="0"/>
              <a:t>Segway</a:t>
            </a:r>
            <a:r>
              <a:rPr lang="de-CH" dirty="0" smtClean="0"/>
              <a:t> Laubbläser Polo Turnier. Innerhalb von 2 Wochen organisiert</a:t>
            </a:r>
          </a:p>
          <a:p>
            <a:r>
              <a:rPr lang="de-CH" dirty="0" err="1" smtClean="0"/>
              <a:t>Avatarshooting</a:t>
            </a:r>
            <a:r>
              <a:rPr lang="de-CH" dirty="0" smtClean="0"/>
              <a:t>: Neue </a:t>
            </a:r>
            <a:r>
              <a:rPr lang="de-CH" dirty="0" err="1" smtClean="0"/>
              <a:t>Avatare</a:t>
            </a:r>
            <a:r>
              <a:rPr lang="de-CH" dirty="0" smtClean="0"/>
              <a:t> für </a:t>
            </a:r>
            <a:r>
              <a:rPr lang="de-CH" dirty="0" err="1" smtClean="0"/>
              <a:t>Twitterer</a:t>
            </a:r>
            <a:r>
              <a:rPr lang="de-CH" dirty="0" smtClean="0"/>
              <a:t>. 71 haben sich ablichten lassen. In Bern Zürich, Basel &amp; </a:t>
            </a:r>
            <a:r>
              <a:rPr lang="de-CH" dirty="0" err="1" smtClean="0"/>
              <a:t>Gebensdorf</a:t>
            </a:r>
            <a:r>
              <a:rPr lang="de-CH" dirty="0" smtClean="0"/>
              <a:t>.</a:t>
            </a:r>
          </a:p>
          <a:p>
            <a:r>
              <a:rPr lang="de-CH" dirty="0" err="1" smtClean="0"/>
              <a:t>Twichteln</a:t>
            </a:r>
            <a:r>
              <a:rPr lang="de-CH" dirty="0" smtClean="0"/>
              <a:t> (mein </a:t>
            </a:r>
            <a:r>
              <a:rPr lang="de-CH" dirty="0" err="1" smtClean="0"/>
              <a:t>Twichtel</a:t>
            </a:r>
            <a:r>
              <a:rPr lang="de-CH" dirty="0" smtClean="0"/>
              <a:t> hat die Videos erst möglich gemacht)</a:t>
            </a:r>
            <a:endParaRPr lang="de-D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Beispiele für Events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428736"/>
            <a:ext cx="7447314" cy="49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81000"/>
            <a:ext cx="6096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8" y="285728"/>
            <a:ext cx="4177219" cy="6262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Faszination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Um die Faszination </a:t>
            </a:r>
            <a:r>
              <a:rPr lang="de-CH" dirty="0" smtClean="0"/>
              <a:t>von</a:t>
            </a:r>
            <a:r>
              <a:rPr lang="de-CH" dirty="0" smtClean="0"/>
              <a:t> </a:t>
            </a:r>
            <a:r>
              <a:rPr lang="de-CH" dirty="0" err="1" smtClean="0"/>
              <a:t>T</a:t>
            </a:r>
            <a:r>
              <a:rPr lang="de-CH" dirty="0" err="1" smtClean="0"/>
              <a:t>witter</a:t>
            </a:r>
            <a:r>
              <a:rPr lang="de-CH" dirty="0" smtClean="0"/>
              <a:t> </a:t>
            </a:r>
            <a:r>
              <a:rPr lang="de-CH" dirty="0" smtClean="0"/>
              <a:t>zu verstehen muss man selbst </a:t>
            </a:r>
            <a:r>
              <a:rPr lang="de-CH" dirty="0" err="1" smtClean="0"/>
              <a:t>twittern</a:t>
            </a:r>
            <a:r>
              <a:rPr lang="de-CH" dirty="0" smtClean="0"/>
              <a:t>.</a:t>
            </a:r>
          </a:p>
          <a:p>
            <a:r>
              <a:rPr lang="de-CH" dirty="0" smtClean="0"/>
              <a:t>Ein Geben und Nehmen</a:t>
            </a:r>
            <a:endParaRPr lang="de-D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Mein </a:t>
            </a:r>
            <a:r>
              <a:rPr lang="de-CH" dirty="0" err="1" smtClean="0"/>
              <a:t>Twitter</a:t>
            </a:r>
            <a:r>
              <a:rPr lang="de-CH" dirty="0" err="1" smtClean="0"/>
              <a:t>-</a:t>
            </a:r>
            <a:r>
              <a:rPr lang="de-CH" dirty="0" err="1" smtClean="0"/>
              <a:t>Fazit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smtClean="0"/>
              <a:t>Tolle neue Leute </a:t>
            </a:r>
            <a:r>
              <a:rPr lang="de-CH" dirty="0" smtClean="0"/>
              <a:t>getroffen</a:t>
            </a:r>
            <a:endParaRPr lang="de-CH" dirty="0" smtClean="0"/>
          </a:p>
          <a:p>
            <a:r>
              <a:rPr lang="de-CH" dirty="0" smtClean="0"/>
              <a:t>Coole Events </a:t>
            </a:r>
            <a:r>
              <a:rPr lang="de-CH" dirty="0" smtClean="0"/>
              <a:t>miterlebt</a:t>
            </a:r>
            <a:endParaRPr lang="de-CH" dirty="0" smtClean="0"/>
          </a:p>
          <a:p>
            <a:r>
              <a:rPr lang="de-CH" dirty="0" smtClean="0"/>
              <a:t>Es sind alles nur </a:t>
            </a:r>
            <a:r>
              <a:rPr lang="de-CH" dirty="0" smtClean="0"/>
              <a:t>Menschen</a:t>
            </a:r>
            <a:endParaRPr lang="de-D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Fragen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642910" y="157161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714612" y="42860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6715140" y="42860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4286248" y="14287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2071670" y="307181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7072330" y="635795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8072462" y="485776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2143108" y="41433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000100" y="64291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2571736" y="121442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8143900" y="114298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5" name="Textfeld 14"/>
          <p:cNvSpPr txBox="1"/>
          <p:nvPr/>
        </p:nvSpPr>
        <p:spPr>
          <a:xfrm>
            <a:off x="5429256" y="1785926"/>
            <a:ext cx="323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1643042" y="200024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7" name="Textfeld 16"/>
          <p:cNvSpPr txBox="1"/>
          <p:nvPr/>
        </p:nvSpPr>
        <p:spPr>
          <a:xfrm>
            <a:off x="3643306" y="378619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3428992" y="464344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2285984" y="578645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357158" y="300037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3071802" y="278605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2" name="Textfeld 21"/>
          <p:cNvSpPr txBox="1"/>
          <p:nvPr/>
        </p:nvSpPr>
        <p:spPr>
          <a:xfrm>
            <a:off x="357158" y="478632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6572264" y="142873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4" name="Textfeld 23"/>
          <p:cNvSpPr txBox="1"/>
          <p:nvPr/>
        </p:nvSpPr>
        <p:spPr>
          <a:xfrm>
            <a:off x="3929058" y="264318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5" name="Textfeld 24"/>
          <p:cNvSpPr txBox="1"/>
          <p:nvPr/>
        </p:nvSpPr>
        <p:spPr>
          <a:xfrm>
            <a:off x="6715140" y="478632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6215074" y="285749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4143372" y="571501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8" name="Textfeld 27"/>
          <p:cNvSpPr txBox="1"/>
          <p:nvPr/>
        </p:nvSpPr>
        <p:spPr>
          <a:xfrm>
            <a:off x="5072066" y="428625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29" name="Textfeld 28"/>
          <p:cNvSpPr txBox="1"/>
          <p:nvPr/>
        </p:nvSpPr>
        <p:spPr>
          <a:xfrm>
            <a:off x="6000760" y="557214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30" name="Textfeld 29"/>
          <p:cNvSpPr txBox="1"/>
          <p:nvPr/>
        </p:nvSpPr>
        <p:spPr>
          <a:xfrm>
            <a:off x="1000100" y="58578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31" name="Textfeld 30"/>
          <p:cNvSpPr txBox="1"/>
          <p:nvPr/>
        </p:nvSpPr>
        <p:spPr>
          <a:xfrm>
            <a:off x="1214414" y="371475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32" name="Textfeld 31"/>
          <p:cNvSpPr txBox="1"/>
          <p:nvPr/>
        </p:nvSpPr>
        <p:spPr>
          <a:xfrm>
            <a:off x="7143768" y="228599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33" name="Textfeld 32"/>
          <p:cNvSpPr txBox="1"/>
          <p:nvPr/>
        </p:nvSpPr>
        <p:spPr>
          <a:xfrm>
            <a:off x="3000364" y="1857364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34" name="Textfeld 33"/>
          <p:cNvSpPr txBox="1"/>
          <p:nvPr/>
        </p:nvSpPr>
        <p:spPr>
          <a:xfrm>
            <a:off x="8501090" y="592933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35" name="Textfeld 34"/>
          <p:cNvSpPr txBox="1"/>
          <p:nvPr/>
        </p:nvSpPr>
        <p:spPr>
          <a:xfrm>
            <a:off x="5000628" y="271462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36" name="Textfeld 35"/>
          <p:cNvSpPr txBox="1"/>
          <p:nvPr/>
        </p:nvSpPr>
        <p:spPr>
          <a:xfrm>
            <a:off x="1428728" y="492919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37" name="Textfeld 36"/>
          <p:cNvSpPr txBox="1"/>
          <p:nvPr/>
        </p:nvSpPr>
        <p:spPr>
          <a:xfrm>
            <a:off x="6715140" y="3714752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  <p:sp>
        <p:nvSpPr>
          <p:cNvPr id="38" name="Textfeld 37"/>
          <p:cNvSpPr txBox="1"/>
          <p:nvPr/>
        </p:nvSpPr>
        <p:spPr>
          <a:xfrm>
            <a:off x="7643834" y="350043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?</a:t>
            </a:r>
            <a:endParaRPr lang="de-D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473</Words>
  <Application>Microsoft Office PowerPoint</Application>
  <PresentationFormat>Bildschirmpräsentation (4:3)</PresentationFormat>
  <Paragraphs>121</Paragraphs>
  <Slides>18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19" baseType="lpstr">
      <vt:lpstr>Larissa-Design</vt:lpstr>
      <vt:lpstr>Mikroblogging bzw. Twitter</vt:lpstr>
      <vt:lpstr>Eckdaten von Twitter</vt:lpstr>
      <vt:lpstr>Wie funktioniert Twitter bzw. Milkroblogging</vt:lpstr>
      <vt:lpstr>Wie Twittert man</vt:lpstr>
      <vt:lpstr>Wie twittert man</vt:lpstr>
      <vt:lpstr>Was twittert man</vt:lpstr>
      <vt:lpstr>Wo twittert man</vt:lpstr>
      <vt:lpstr>Wo Twittert man</vt:lpstr>
      <vt:lpstr>Wo Twitter man</vt:lpstr>
      <vt:lpstr>Wer verwendet Twitter und wie? </vt:lpstr>
      <vt:lpstr>Videos</vt:lpstr>
      <vt:lpstr>Wie kann man Twitter verwenden?</vt:lpstr>
      <vt:lpstr>Beispiele</vt:lpstr>
      <vt:lpstr>Beispiele für Events</vt:lpstr>
      <vt:lpstr>Beispiele für Events</vt:lpstr>
      <vt:lpstr>Faszination</vt:lpstr>
      <vt:lpstr>Mein Twitter-Fazit</vt:lpstr>
      <vt:lpstr>Fragen</vt:lpstr>
    </vt:vector>
  </TitlesOfParts>
  <Company>Ruf Gruppe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Mikroblogging bzw twitter</dc:title>
  <dc:creator>Daniel Steudler</dc:creator>
  <cp:lastModifiedBy>Daniel Steudler</cp:lastModifiedBy>
  <cp:revision>272</cp:revision>
  <dcterms:created xsi:type="dcterms:W3CDTF">2009-11-26T08:44:21Z</dcterms:created>
  <dcterms:modified xsi:type="dcterms:W3CDTF">2010-04-04T19:26:32Z</dcterms:modified>
</cp:coreProperties>
</file>